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4F9DE-041E-6948-ACA7-8F87B9A5F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9E3670-D117-5741-BF3B-95AD1BB7B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468D2-7ADF-6C41-848F-316C66DA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25F1B-8050-FA42-AB90-2A5627F7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92EDD-1984-8D48-B515-EA80BCB3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42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CEF4F-E157-E34A-8EE3-960A4D06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8D59B8-D97F-BA44-89FB-201CE6266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AE8D42-5253-AA4B-B728-FB5CFEB6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E30C9-D6D3-3843-9754-5B07DF7C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C2C1F-1150-1D41-ABB0-CA128BA4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87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A36F23-E77D-5C4F-B8EA-F9BEB9922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8E8B81-2B93-7140-9FA8-F5820B47A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FE7480-FFD0-234A-8CD9-3D5E0253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B76B0-66CD-2D4A-8908-E22D6F9E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0B990F-20A8-124C-8A9D-5DBCB12F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53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ABE5D-C55A-EA4B-A3DE-62B8D316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BD8F2-1C71-AA43-8A24-F691FAC3D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F437B-DC7E-5D4A-B813-38B852CC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C22E1-D9BC-B94B-ACBE-018ACA6B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C1A7B-20CD-8849-9881-C1971D84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62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15BB-B552-AE44-8DB7-EAE0CCA8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B7F7F-89CA-2041-91D9-B2BDE35F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FEB54-E472-4E45-83D5-74C1AAC5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6498-62BF-184A-82AD-3AC884C4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A1093A-0EBA-3542-B68E-ED15FE02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1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45E87-09EE-F948-9ECE-D264D300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3ABF40-94BC-874C-9714-6C81B4255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2F2E5F-29B6-474E-AD3F-02F401A3D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4B0162-0C9D-A841-81F6-64D51D6E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805F19-702D-BF43-8D3A-51B93D09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A56530-E5D3-1C4C-A3B2-2CE59C69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56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C8BBE-A792-104B-ADBA-5DB58CE6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6367E-2877-BA46-AC96-9FA5743D8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5A0021-AB83-C84F-8CBD-F7D9B827B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CBD3FF-D625-EB4A-BCA8-66D667338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655E63-963D-104B-AB3B-7EE2343CE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A529ED-85F6-804D-BAB7-08DBFE8C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A4CEF1-45EC-D440-B1F4-6A9FEBC7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E1B42E-AD20-8348-9547-AC019781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73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E9C9A-7F76-A14D-8F7B-BEA6E15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A9FB83-C9E0-4F41-A671-E81A990D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6C618A-3A82-2348-8DBA-3F9C3D04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C806CE-7D3D-F048-B430-39C9D9B8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9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271AE-9DE7-1B44-AC3D-305BB679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BE85E8-8D0D-0D44-BCA4-31F25A56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18354-CEC8-1343-9B0C-ACE8A6D6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92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DDFB4-9098-BD47-8D49-A4DE19A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2F290-B9C5-774E-B995-90F668BED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2939E9-24CD-A845-9944-F3289902E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58BE66-3879-BE4A-8D63-B89D9940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51F2E2-3D64-9849-897D-21FC6F9E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43C063-02CA-C64F-96F1-79214B9D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28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8114F-9B61-3941-9B00-4B8F8CBC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DD70F9-6EE8-8246-9BEA-ECA1FBBB3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2069D2-2CA8-9749-9E86-A9DA961DB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072333-F5F9-F64B-874E-9C1518C6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F0F92-F5B4-2E40-89ED-397C9F10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51DFF7-AC61-DF41-8743-F9BAE344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36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2FC6B4-51FA-994F-94EE-E0CD32B9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727DF-5C0D-4C4F-8378-91F8A28AB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8E024-87F6-844C-98AD-377C15AF4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4C5C-EDA8-7B40-836E-9D541789AE52}" type="datetimeFigureOut">
              <a:rPr kumimoji="1" lang="zh-CN" altLang="en-US" smtClean="0"/>
              <a:t>2018/7/20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A5273-FAA2-3B42-BCEA-E828F60F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23800-D094-EC4C-99EB-1E4DA2095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4A2E-97D3-B84F-B0E5-67F52B05EC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6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E9FEF-98F6-364B-B85C-ACD75FAF4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高级清单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66FEC-D5ED-1041-9F6A-408D399E2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793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“滑板车计划”开发总结</a:t>
            </a:r>
          </a:p>
        </p:txBody>
      </p:sp>
    </p:spTree>
    <p:extLst>
      <p:ext uri="{BB962C8B-B14F-4D97-AF65-F5344CB8AC3E}">
        <p14:creationId xmlns:p14="http://schemas.microsoft.com/office/powerpoint/2010/main" val="164418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1453-FE38-6C40-BFE5-84B89695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52401"/>
            <a:ext cx="4851400" cy="825500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b="1" dirty="0"/>
              <a:t>目标：</a:t>
            </a:r>
            <a:r>
              <a:rPr kumimoji="1" lang="en-US" altLang="zh-CN" sz="3200" b="1" dirty="0"/>
              <a:t>TIP</a:t>
            </a:r>
            <a:r>
              <a:rPr kumimoji="1" lang="zh-CN" altLang="en-US" sz="3200" b="1" dirty="0"/>
              <a:t>项目开发管理系统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331C5A-7790-8940-955D-49067F1F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61" y="152401"/>
            <a:ext cx="5954111" cy="6540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C2081E-A569-644E-9C59-8FD1569F15B9}"/>
              </a:ext>
            </a:extLst>
          </p:cNvPr>
          <p:cNvSpPr txBox="1"/>
          <p:nvPr/>
        </p:nvSpPr>
        <p:spPr>
          <a:xfrm>
            <a:off x="660181" y="2378437"/>
            <a:ext cx="4191000" cy="20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替代手功能整理清单；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追踪工作项投产轨迹；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/>
              <a:t>TIP</a:t>
            </a:r>
            <a:r>
              <a:rPr kumimoji="1" lang="zh-CN" altLang="en-US" dirty="0"/>
              <a:t>项目开发过程信息化</a:t>
            </a:r>
            <a:r>
              <a:rPr kumimoji="1" lang="en-US" altLang="zh-CN" sz="1400" dirty="0"/>
              <a:t>——</a:t>
            </a:r>
            <a:r>
              <a:rPr kumimoji="1" lang="zh-CN" altLang="en-US" sz="1400" dirty="0"/>
              <a:t>工作项、分支、变更代码</a:t>
            </a:r>
            <a:r>
              <a:rPr kumimoji="1" lang="en-US" altLang="zh-CN" sz="1400" dirty="0"/>
              <a:t>....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实现</a:t>
            </a:r>
            <a:r>
              <a:rPr kumimoji="1" lang="en-US" altLang="zh-CN" dirty="0"/>
              <a:t>CICD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DevOps</a:t>
            </a:r>
            <a:endParaRPr kumimoji="1"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4624DA-70B1-DC4B-A9D1-237DE4953038}"/>
              </a:ext>
            </a:extLst>
          </p:cNvPr>
          <p:cNvSpPr/>
          <p:nvPr/>
        </p:nvSpPr>
        <p:spPr>
          <a:xfrm>
            <a:off x="660181" y="11425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/>
              <a:t>高级清单</a:t>
            </a:r>
            <a:endParaRPr lang="zh-CN" altLang="en-US" sz="24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CE33CA9-DFB3-EA4E-B749-8DDC4C6D0861}"/>
              </a:ext>
            </a:extLst>
          </p:cNvPr>
          <p:cNvSpPr txBox="1">
            <a:spLocks/>
          </p:cNvSpPr>
          <p:nvPr/>
        </p:nvSpPr>
        <p:spPr>
          <a:xfrm>
            <a:off x="177800" y="5107693"/>
            <a:ext cx="5155761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/>
              <a:t>我们希望</a:t>
            </a:r>
            <a:r>
              <a:rPr kumimoji="1" lang="en-US" altLang="zh-CN" sz="2400" b="1" dirty="0"/>
              <a:t>TIP</a:t>
            </a:r>
            <a:r>
              <a:rPr kumimoji="1" lang="zh-CN" altLang="en-US" sz="2400" b="1" dirty="0"/>
              <a:t>的开发过程具备</a:t>
            </a:r>
            <a:r>
              <a:rPr kumimoji="1" lang="en-US" altLang="zh-CN" sz="2400" b="1" dirty="0"/>
              <a:t>CICD</a:t>
            </a:r>
            <a:r>
              <a:rPr kumimoji="1" lang="zh-CN" altLang="en-US" sz="2400" b="1" dirty="0"/>
              <a:t>能力！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 </a:t>
            </a:r>
            <a:r>
              <a:rPr kumimoji="1" lang="en-US" altLang="zh-CN" sz="1600" dirty="0"/>
              <a:t>——</a:t>
            </a:r>
            <a:r>
              <a:rPr kumimoji="1" lang="zh-CN" altLang="en-US" sz="1600" dirty="0"/>
              <a:t> 提交清单后，发版窗口时，自动出补丁，并部署到对应的环境；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384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角形 4">
            <a:extLst>
              <a:ext uri="{FF2B5EF4-FFF2-40B4-BE49-F238E27FC236}">
                <a16:creationId xmlns:a16="http://schemas.microsoft.com/office/drawing/2014/main" id="{C993DCA2-2CCD-934F-9C46-1F72957F9F56}"/>
              </a:ext>
            </a:extLst>
          </p:cNvPr>
          <p:cNvSpPr/>
          <p:nvPr/>
        </p:nvSpPr>
        <p:spPr>
          <a:xfrm>
            <a:off x="5765800" y="5784850"/>
            <a:ext cx="381000" cy="3175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5702D-C2F5-364B-9016-76888034A77B}"/>
              </a:ext>
            </a:extLst>
          </p:cNvPr>
          <p:cNvSpPr txBox="1"/>
          <p:nvPr/>
        </p:nvSpPr>
        <p:spPr>
          <a:xfrm>
            <a:off x="8312081" y="6235700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We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Would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like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here</a:t>
            </a:r>
            <a:r>
              <a:rPr kumimoji="1" lang="zh-CN" altLang="en-US" sz="1400" dirty="0"/>
              <a:t>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B6E989-AA31-BE43-9A0D-D5E747C2E66F}"/>
              </a:ext>
            </a:extLst>
          </p:cNvPr>
          <p:cNvGrpSpPr/>
          <p:nvPr/>
        </p:nvGrpSpPr>
        <p:grpSpPr>
          <a:xfrm>
            <a:off x="0" y="1346662"/>
            <a:ext cx="12192000" cy="5151826"/>
            <a:chOff x="0" y="1346662"/>
            <a:chExt cx="12192000" cy="51518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8D7BEFA-58D6-024B-B8D5-095E4576AB08}"/>
                </a:ext>
              </a:extLst>
            </p:cNvPr>
            <p:cNvSpPr/>
            <p:nvPr/>
          </p:nvSpPr>
          <p:spPr>
            <a:xfrm>
              <a:off x="0" y="1346662"/>
              <a:ext cx="12192000" cy="4755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79B80E-F736-0E4E-B75C-85596D1F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5200" y="1521288"/>
              <a:ext cx="5403850" cy="4422312"/>
            </a:xfrm>
            <a:prstGeom prst="rect">
              <a:avLst/>
            </a:prstGeom>
          </p:spPr>
        </p:pic>
        <p:sp>
          <p:nvSpPr>
            <p:cNvPr id="14" name="三角形 13">
              <a:extLst>
                <a:ext uri="{FF2B5EF4-FFF2-40B4-BE49-F238E27FC236}">
                  <a16:creationId xmlns:a16="http://schemas.microsoft.com/office/drawing/2014/main" id="{48D7000F-9953-5B41-8827-E7F49FD99B24}"/>
                </a:ext>
              </a:extLst>
            </p:cNvPr>
            <p:cNvSpPr/>
            <p:nvPr/>
          </p:nvSpPr>
          <p:spPr>
            <a:xfrm>
              <a:off x="5733981" y="5842817"/>
              <a:ext cx="381000" cy="317500"/>
            </a:xfrm>
            <a:prstGeom prst="triangle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F2079BD-7FE9-A549-90A0-98DE1B73BF65}"/>
                </a:ext>
              </a:extLst>
            </p:cNvPr>
            <p:cNvSpPr txBox="1"/>
            <p:nvPr/>
          </p:nvSpPr>
          <p:spPr>
            <a:xfrm>
              <a:off x="5269494" y="6190711"/>
              <a:ext cx="1309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We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are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here</a:t>
              </a:r>
              <a:r>
                <a:rPr kumimoji="1" lang="zh-CN" altLang="en-US" sz="1400" dirty="0"/>
                <a:t>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5A48EBE-90D4-7C45-808E-FB42EF7452FB}"/>
                </a:ext>
              </a:extLst>
            </p:cNvPr>
            <p:cNvSpPr txBox="1"/>
            <p:nvPr/>
          </p:nvSpPr>
          <p:spPr>
            <a:xfrm>
              <a:off x="697679" y="3373582"/>
              <a:ext cx="3379842" cy="50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目标：有个工具用，能用！</a:t>
              </a:r>
            </a:p>
          </p:txBody>
        </p:sp>
      </p:grpSp>
      <p:sp>
        <p:nvSpPr>
          <p:cNvPr id="8" name="三角形 7">
            <a:extLst>
              <a:ext uri="{FF2B5EF4-FFF2-40B4-BE49-F238E27FC236}">
                <a16:creationId xmlns:a16="http://schemas.microsoft.com/office/drawing/2014/main" id="{10EB77AC-3893-C745-A2B9-2FDDBF270165}"/>
              </a:ext>
            </a:extLst>
          </p:cNvPr>
          <p:cNvSpPr/>
          <p:nvPr/>
        </p:nvSpPr>
        <p:spPr>
          <a:xfrm>
            <a:off x="8928100" y="5822950"/>
            <a:ext cx="381000" cy="3175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24A17B3-32F4-834D-AE56-E4DD61F3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3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Finished</a:t>
            </a:r>
            <a:r>
              <a:rPr kumimoji="1" lang="zh-CN" altLang="en-US" dirty="0"/>
              <a:t>： 滑板车</a:t>
            </a:r>
          </a:p>
        </p:txBody>
      </p:sp>
    </p:spTree>
    <p:extLst>
      <p:ext uri="{BB962C8B-B14F-4D97-AF65-F5344CB8AC3E}">
        <p14:creationId xmlns:p14="http://schemas.microsoft.com/office/powerpoint/2010/main" val="7786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7A0E37-1B66-0D44-93BE-BD3187F353EB}"/>
              </a:ext>
            </a:extLst>
          </p:cNvPr>
          <p:cNvSpPr txBox="1"/>
          <p:nvPr/>
        </p:nvSpPr>
        <p:spPr>
          <a:xfrm>
            <a:off x="314943" y="31467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高级清单之滑板车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81BBE8-3697-7242-95A8-8334D8FB66D1}"/>
              </a:ext>
            </a:extLst>
          </p:cNvPr>
          <p:cNvSpPr txBox="1"/>
          <p:nvPr/>
        </p:nvSpPr>
        <p:spPr>
          <a:xfrm>
            <a:off x="986602" y="899452"/>
            <a:ext cx="3483798" cy="586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两类用户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开发成员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RCT</a:t>
            </a:r>
            <a:r>
              <a:rPr kumimoji="1" lang="zh-CN" altLang="en-US" dirty="0"/>
              <a:t>成员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七个功能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工程参数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运行环境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分支参数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工作项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提清单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投放申请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核对记录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开发耗时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6.19</a:t>
            </a:r>
            <a:r>
              <a:rPr kumimoji="1" lang="zh-CN" altLang="en-US" dirty="0"/>
              <a:t> ～ </a:t>
            </a:r>
            <a:r>
              <a:rPr kumimoji="1" lang="en-US" altLang="zh-CN" dirty="0"/>
              <a:t>7.20</a:t>
            </a:r>
            <a:r>
              <a:rPr kumimoji="1" lang="zh-CN" altLang="en-US" sz="1200" dirty="0"/>
              <a:t> 比预计延迟</a:t>
            </a:r>
            <a:r>
              <a:rPr kumimoji="1" lang="en-US" altLang="zh-CN" sz="1200" dirty="0"/>
              <a:t>2</a:t>
            </a:r>
            <a:r>
              <a:rPr kumimoji="1" lang="zh-CN" altLang="en-US" sz="1200" dirty="0"/>
              <a:t>周</a:t>
            </a:r>
            <a:endParaRPr kumimoji="1" lang="en-US" altLang="zh-CN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/>
              <a:t>Delivery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CDB0E7-52C1-0844-8FFE-A368FF91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96" y="1064480"/>
            <a:ext cx="6673704" cy="51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7A0E37-1B66-0D44-93BE-BD3187F353EB}"/>
              </a:ext>
            </a:extLst>
          </p:cNvPr>
          <p:cNvSpPr txBox="1"/>
          <p:nvPr/>
        </p:nvSpPr>
        <p:spPr>
          <a:xfrm>
            <a:off x="314943" y="314677"/>
            <a:ext cx="393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回顾一下，需求方面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8BB2B0-0F3B-9249-888D-F257A7E67251}"/>
              </a:ext>
            </a:extLst>
          </p:cNvPr>
          <p:cNvSpPr/>
          <p:nvPr/>
        </p:nvSpPr>
        <p:spPr>
          <a:xfrm>
            <a:off x="1041400" y="2057400"/>
            <a:ext cx="3924300" cy="4495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采用了迭代方式，先提供“简洁有效的功能”；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基于原型，降低了沟通成本；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开发、测试分工明确，各自目标清晰；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9DB7E-CD1E-1E4E-A658-45962A00EC4F}"/>
              </a:ext>
            </a:extLst>
          </p:cNvPr>
          <p:cNvSpPr/>
          <p:nvPr/>
        </p:nvSpPr>
        <p:spPr>
          <a:xfrm>
            <a:off x="1041400" y="1206500"/>
            <a:ext cx="3924300" cy="7239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好的地方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1C546-87FB-554B-9ED2-54755F9DC3DF}"/>
              </a:ext>
            </a:extLst>
          </p:cNvPr>
          <p:cNvSpPr/>
          <p:nvPr/>
        </p:nvSpPr>
        <p:spPr>
          <a:xfrm>
            <a:off x="6324600" y="2057400"/>
            <a:ext cx="3924300" cy="449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分析偏差，对“简洁有效的功能” 思考不到位，</a:t>
            </a:r>
            <a:r>
              <a:rPr lang="zh-CN" altLang="en-US" dirty="0">
                <a:solidFill>
                  <a:srgbClr val="C00000"/>
                </a:solidFill>
              </a:rPr>
              <a:t>忽略了闭环原则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（如：追加清单，就是后来加上的）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需求扩散，考虑闭环原则后，引入了超额的工作量；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远离了“需求”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，启动前对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的日常工作了解不足；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（如：核对中的异常处理是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加入测试后才发现的）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3123D-3988-114A-806B-B35BDC110454}"/>
              </a:ext>
            </a:extLst>
          </p:cNvPr>
          <p:cNvSpPr/>
          <p:nvPr/>
        </p:nvSpPr>
        <p:spPr>
          <a:xfrm>
            <a:off x="6324600" y="1206500"/>
            <a:ext cx="3924300" cy="7239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坏味道</a:t>
            </a:r>
          </a:p>
        </p:txBody>
      </p:sp>
    </p:spTree>
    <p:extLst>
      <p:ext uri="{BB962C8B-B14F-4D97-AF65-F5344CB8AC3E}">
        <p14:creationId xmlns:p14="http://schemas.microsoft.com/office/powerpoint/2010/main" val="260081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7A0E37-1B66-0D44-93BE-BD3187F353EB}"/>
              </a:ext>
            </a:extLst>
          </p:cNvPr>
          <p:cNvSpPr txBox="1"/>
          <p:nvPr/>
        </p:nvSpPr>
        <p:spPr>
          <a:xfrm>
            <a:off x="314943" y="3146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回顾一下，团队协作方面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8BB2B0-0F3B-9249-888D-F257A7E67251}"/>
              </a:ext>
            </a:extLst>
          </p:cNvPr>
          <p:cNvSpPr/>
          <p:nvPr/>
        </p:nvSpPr>
        <p:spPr>
          <a:xfrm>
            <a:off x="1041400" y="2057400"/>
            <a:ext cx="3924300" cy="4495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坚持并实践了“前</a:t>
            </a:r>
            <a:r>
              <a:rPr lang="en-US" altLang="zh-CN" dirty="0"/>
              <a:t>-</a:t>
            </a:r>
            <a:r>
              <a:rPr lang="zh-CN" altLang="en-US" dirty="0"/>
              <a:t>后分离”的开发模式，每个人的开发职责明确；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通过原型、数据模型、场景流程等沟通达成共识；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拥抱变化，总是朝着正确的功能方向重构程序，努力的完成超额的工作量；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新同事快速融入；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9DB7E-CD1E-1E4E-A658-45962A00EC4F}"/>
              </a:ext>
            </a:extLst>
          </p:cNvPr>
          <p:cNvSpPr/>
          <p:nvPr/>
        </p:nvSpPr>
        <p:spPr>
          <a:xfrm>
            <a:off x="1041400" y="1206500"/>
            <a:ext cx="3924300" cy="7239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好的地方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1C546-87FB-554B-9ED2-54755F9DC3DF}"/>
              </a:ext>
            </a:extLst>
          </p:cNvPr>
          <p:cNvSpPr/>
          <p:nvPr/>
        </p:nvSpPr>
        <p:spPr>
          <a:xfrm>
            <a:off x="6324600" y="2057400"/>
            <a:ext cx="3924300" cy="4495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后端分离后，</a:t>
            </a:r>
            <a:r>
              <a:rPr lang="zh-CN" altLang="en-US" dirty="0">
                <a:solidFill>
                  <a:srgbClr val="C00000"/>
                </a:solidFill>
              </a:rPr>
              <a:t>服务接口职责边界模糊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，业务代码扩散到了前端；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（如：提清单确认界面）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沟通不足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欠缺主动站立会、夜总会的意识；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（沟通是迭代开发的“交规”）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沟通前</a:t>
            </a:r>
            <a:r>
              <a:rPr lang="zh-CN" altLang="en-US" dirty="0">
                <a:solidFill>
                  <a:srgbClr val="C00000"/>
                </a:solidFill>
              </a:rPr>
              <a:t>自我思考不足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，对新情况的甄别、分辨不足，导致“一讨论就得修改”，常常打乱直奔目标的节奏；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3123D-3988-114A-806B-B35BDC110454}"/>
              </a:ext>
            </a:extLst>
          </p:cNvPr>
          <p:cNvSpPr/>
          <p:nvPr/>
        </p:nvSpPr>
        <p:spPr>
          <a:xfrm>
            <a:off x="6324600" y="1206500"/>
            <a:ext cx="3924300" cy="7239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坏味道</a:t>
            </a:r>
          </a:p>
        </p:txBody>
      </p:sp>
    </p:spTree>
    <p:extLst>
      <p:ext uri="{BB962C8B-B14F-4D97-AF65-F5344CB8AC3E}">
        <p14:creationId xmlns:p14="http://schemas.microsoft.com/office/powerpoint/2010/main" val="164131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7A0E37-1B66-0D44-93BE-BD3187F353EB}"/>
              </a:ext>
            </a:extLst>
          </p:cNvPr>
          <p:cNvSpPr txBox="1"/>
          <p:nvPr/>
        </p:nvSpPr>
        <p:spPr>
          <a:xfrm>
            <a:off x="314943" y="31467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回顾一下，技能方面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8BB2B0-0F3B-9249-888D-F257A7E67251}"/>
              </a:ext>
            </a:extLst>
          </p:cNvPr>
          <p:cNvSpPr/>
          <p:nvPr/>
        </p:nvSpPr>
        <p:spPr>
          <a:xfrm>
            <a:off x="647700" y="2489200"/>
            <a:ext cx="3378200" cy="3632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Angular5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Boot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 err="1"/>
              <a:t>svnkit</a:t>
            </a:r>
            <a:r>
              <a:rPr lang="zh-CN" altLang="en-US" dirty="0"/>
              <a:t>的预研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Shiro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Jenkins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Flyway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/>
              <a:t>Mybatisplus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sz="500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前期技术学习，功不可没！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9DB7E-CD1E-1E4E-A658-45962A00EC4F}"/>
              </a:ext>
            </a:extLst>
          </p:cNvPr>
          <p:cNvSpPr/>
          <p:nvPr/>
        </p:nvSpPr>
        <p:spPr>
          <a:xfrm>
            <a:off x="647700" y="1638300"/>
            <a:ext cx="3378200" cy="7239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好的地方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1C546-87FB-554B-9ED2-54755F9DC3DF}"/>
              </a:ext>
            </a:extLst>
          </p:cNvPr>
          <p:cNvSpPr/>
          <p:nvPr/>
        </p:nvSpPr>
        <p:spPr>
          <a:xfrm>
            <a:off x="4470400" y="2489200"/>
            <a:ext cx="3378200" cy="3632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没有单元测试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没有同桌检查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3123D-3988-114A-806B-B35BDC110454}"/>
              </a:ext>
            </a:extLst>
          </p:cNvPr>
          <p:cNvSpPr/>
          <p:nvPr/>
        </p:nvSpPr>
        <p:spPr>
          <a:xfrm>
            <a:off x="4470400" y="1638300"/>
            <a:ext cx="3378200" cy="7239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坏味道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7F4BB4-2746-194E-A30A-59B65672AD3D}"/>
              </a:ext>
            </a:extLst>
          </p:cNvPr>
          <p:cNvSpPr/>
          <p:nvPr/>
        </p:nvSpPr>
        <p:spPr>
          <a:xfrm>
            <a:off x="8293100" y="2489200"/>
            <a:ext cx="3378200" cy="3632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提升编程思考能力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      </a:t>
            </a:r>
            <a:r>
              <a:rPr lang="zh-CN" altLang="en-US" sz="1400" dirty="0">
                <a:solidFill>
                  <a:schemeClr val="tx1"/>
                </a:solidFill>
              </a:rPr>
              <a:t>比如：学习算法、数据结构这些基础知识。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补架构知识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       </a:t>
            </a:r>
            <a:r>
              <a:rPr lang="zh-CN" altLang="en-US" sz="1400" dirty="0">
                <a:solidFill>
                  <a:schemeClr val="tx1"/>
                </a:solidFill>
              </a:rPr>
              <a:t>如：怎么做</a:t>
            </a:r>
            <a:r>
              <a:rPr lang="en-US" altLang="zh-CN" sz="1400" dirty="0" err="1">
                <a:solidFill>
                  <a:schemeClr val="tx1"/>
                </a:solidFill>
              </a:rPr>
              <a:t>RESTFul</a:t>
            </a:r>
            <a:r>
              <a:rPr lang="zh-CN" altLang="en-US" sz="1400" dirty="0">
                <a:solidFill>
                  <a:schemeClr val="tx1"/>
                </a:solidFill>
              </a:rPr>
              <a:t>接口设计，请求、响是什么样子？服务端的服务该做什么？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加强原型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       必须有关键状态的流程分析；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6731A0-5233-E148-A170-E13725B3391C}"/>
              </a:ext>
            </a:extLst>
          </p:cNvPr>
          <p:cNvSpPr/>
          <p:nvPr/>
        </p:nvSpPr>
        <p:spPr>
          <a:xfrm>
            <a:off x="8293100" y="1638300"/>
            <a:ext cx="3378200" cy="723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</a:rPr>
              <a:t>以后提升</a:t>
            </a:r>
          </a:p>
        </p:txBody>
      </p:sp>
    </p:spTree>
    <p:extLst>
      <p:ext uri="{BB962C8B-B14F-4D97-AF65-F5344CB8AC3E}">
        <p14:creationId xmlns:p14="http://schemas.microsoft.com/office/powerpoint/2010/main" val="189068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308A4A-F354-AE4A-B1C3-662BFFCF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624244"/>
            <a:ext cx="8470900" cy="4089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3644FA-F36D-7447-A423-4C794719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34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接下来： “自行车”计划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BDE718-4A6F-D845-9FB6-5733134BF955}"/>
              </a:ext>
            </a:extLst>
          </p:cNvPr>
          <p:cNvGrpSpPr/>
          <p:nvPr/>
        </p:nvGrpSpPr>
        <p:grpSpPr>
          <a:xfrm>
            <a:off x="0" y="1346662"/>
            <a:ext cx="12192000" cy="5166421"/>
            <a:chOff x="0" y="1346662"/>
            <a:chExt cx="12192000" cy="51664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2656A9-70FE-FD4D-8992-46F8F345DEE7}"/>
                </a:ext>
              </a:extLst>
            </p:cNvPr>
            <p:cNvSpPr/>
            <p:nvPr/>
          </p:nvSpPr>
          <p:spPr>
            <a:xfrm>
              <a:off x="0" y="1346662"/>
              <a:ext cx="12192000" cy="4755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A8F746-ECB1-5447-9082-1050607C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200" y="1521288"/>
              <a:ext cx="5403850" cy="4422312"/>
            </a:xfrm>
            <a:prstGeom prst="rect">
              <a:avLst/>
            </a:prstGeom>
          </p:spPr>
        </p:pic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C993DCA2-2CCD-934F-9C46-1F72957F9F56}"/>
                </a:ext>
              </a:extLst>
            </p:cNvPr>
            <p:cNvSpPr/>
            <p:nvPr/>
          </p:nvSpPr>
          <p:spPr>
            <a:xfrm>
              <a:off x="6661150" y="5887806"/>
              <a:ext cx="381000" cy="317500"/>
            </a:xfrm>
            <a:prstGeom prst="triangle">
              <a:avLst/>
            </a:prstGeom>
            <a:solidFill>
              <a:srgbClr val="00B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510C2B7-9583-6247-8C27-61F8DA4F37D3}"/>
                </a:ext>
              </a:extLst>
            </p:cNvPr>
            <p:cNvSpPr txBox="1"/>
            <p:nvPr/>
          </p:nvSpPr>
          <p:spPr>
            <a:xfrm>
              <a:off x="6118917" y="6205306"/>
              <a:ext cx="1465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Opening soon</a:t>
              </a:r>
              <a:r>
                <a:rPr kumimoji="1" lang="zh-CN" altLang="en-US" sz="1400" dirty="0"/>
                <a:t>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D51FD12-580C-9446-89C3-85DB90ADDB2D}"/>
                </a:ext>
              </a:extLst>
            </p:cNvPr>
            <p:cNvSpPr txBox="1"/>
            <p:nvPr/>
          </p:nvSpPr>
          <p:spPr>
            <a:xfrm>
              <a:off x="615129" y="3415413"/>
              <a:ext cx="3544942" cy="50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目标：更好用，大家都想用！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3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644FA-F36D-7447-A423-4C794719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3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：对迭代开发的思考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137ECB-2090-B043-A96D-A0959EF699FF}"/>
              </a:ext>
            </a:extLst>
          </p:cNvPr>
          <p:cNvGrpSpPr/>
          <p:nvPr/>
        </p:nvGrpSpPr>
        <p:grpSpPr>
          <a:xfrm>
            <a:off x="0" y="1575262"/>
            <a:ext cx="12192000" cy="4571538"/>
            <a:chOff x="0" y="1346662"/>
            <a:chExt cx="12192000" cy="457153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BDE718-4A6F-D845-9FB6-5733134BF955}"/>
                </a:ext>
              </a:extLst>
            </p:cNvPr>
            <p:cNvGrpSpPr/>
            <p:nvPr/>
          </p:nvGrpSpPr>
          <p:grpSpPr>
            <a:xfrm>
              <a:off x="0" y="1346662"/>
              <a:ext cx="12192000" cy="4571538"/>
              <a:chOff x="0" y="1346662"/>
              <a:chExt cx="12192000" cy="457153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2656A9-70FE-FD4D-8992-46F8F345DEE7}"/>
                  </a:ext>
                </a:extLst>
              </p:cNvPr>
              <p:cNvSpPr/>
              <p:nvPr/>
            </p:nvSpPr>
            <p:spPr>
              <a:xfrm>
                <a:off x="0" y="1346662"/>
                <a:ext cx="12192000" cy="45715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DA8F746-ECB1-5447-9082-1050607CA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28400" y="2275667"/>
                <a:ext cx="3315800" cy="2713528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51FD12-580C-9446-89C3-85DB90ADDB2D}"/>
                  </a:ext>
                </a:extLst>
              </p:cNvPr>
              <p:cNvSpPr txBox="1"/>
              <p:nvPr/>
            </p:nvSpPr>
            <p:spPr>
              <a:xfrm>
                <a:off x="1004833" y="2809766"/>
                <a:ext cx="2873484" cy="143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业务角度</a:t>
                </a:r>
                <a:endParaRPr kumimoji="1" lang="en-US" altLang="zh-CN" sz="20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能</a:t>
                </a:r>
                <a:r>
                  <a:rPr kumimoji="1" lang="zh-CN" altLang="en-US" sz="2000" b="1" dirty="0"/>
                  <a:t>用</a:t>
                </a:r>
                <a:endParaRPr kumimoji="1" lang="en-US" altLang="zh-CN" sz="20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b="1" dirty="0"/>
                  <a:t>用</a:t>
                </a:r>
                <a:r>
                  <a:rPr kumimoji="1" lang="zh-CN" altLang="en-US" sz="2000" b="1" dirty="0">
                    <a:solidFill>
                      <a:schemeClr val="bg1"/>
                    </a:solidFill>
                  </a:rPr>
                  <a:t>得上</a:t>
                </a:r>
                <a:endParaRPr kumimoji="1"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2E6EE3-0FE2-BD42-A3A0-D62A103EDB54}"/>
                </a:ext>
              </a:extLst>
            </p:cNvPr>
            <p:cNvSpPr txBox="1"/>
            <p:nvPr/>
          </p:nvSpPr>
          <p:spPr>
            <a:xfrm>
              <a:off x="4086658" y="2809766"/>
              <a:ext cx="2873484" cy="189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技术角度</a:t>
              </a:r>
              <a:endParaRPr kumimoji="1"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稳定</a:t>
              </a:r>
              <a:endParaRPr kumimoji="1"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可扩展</a:t>
              </a:r>
              <a:endParaRPr kumimoji="1" lang="en-US" altLang="zh-CN" sz="2000" b="1" dirty="0">
                <a:solidFill>
                  <a:schemeClr val="bg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2000" b="1" dirty="0">
                  <a:solidFill>
                    <a:schemeClr val="bg1"/>
                  </a:solidFill>
                </a:rPr>
                <a:t>持续提升</a:t>
              </a:r>
              <a:endParaRPr kumimoji="1"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92C1D29-D1E5-8F4F-B58D-FFC09F169B73}"/>
              </a:ext>
            </a:extLst>
          </p:cNvPr>
          <p:cNvSpPr txBox="1"/>
          <p:nvPr/>
        </p:nvSpPr>
        <p:spPr>
          <a:xfrm>
            <a:off x="12407900" y="302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88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547</Words>
  <Application>Microsoft Macintosh PowerPoint</Application>
  <PresentationFormat>宽屏</PresentationFormat>
  <Paragraphs>85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高级清单</vt:lpstr>
      <vt:lpstr>目标：TIP项目开发管理系统</vt:lpstr>
      <vt:lpstr>Finished： 滑板车</vt:lpstr>
      <vt:lpstr>PowerPoint 演示文稿</vt:lpstr>
      <vt:lpstr>PowerPoint 演示文稿</vt:lpstr>
      <vt:lpstr>PowerPoint 演示文稿</vt:lpstr>
      <vt:lpstr>PowerPoint 演示文稿</vt:lpstr>
      <vt:lpstr>接下来： “自行车”计划</vt:lpstr>
      <vt:lpstr>More：对迭代开发的思考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开发总结</dc:title>
  <dc:creator>史云来</dc:creator>
  <cp:lastModifiedBy>史云来</cp:lastModifiedBy>
  <cp:revision>140</cp:revision>
  <dcterms:created xsi:type="dcterms:W3CDTF">2018-07-20T05:36:40Z</dcterms:created>
  <dcterms:modified xsi:type="dcterms:W3CDTF">2018-07-20T10:13:14Z</dcterms:modified>
</cp:coreProperties>
</file>